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6" r:id="rId2"/>
    <p:sldId id="258" r:id="rId3"/>
    <p:sldId id="264" r:id="rId4"/>
    <p:sldId id="259" r:id="rId5"/>
    <p:sldId id="266" r:id="rId6"/>
    <p:sldId id="267" r:id="rId7"/>
    <p:sldId id="257" r:id="rId8"/>
    <p:sldId id="260" r:id="rId9"/>
    <p:sldId id="263" r:id="rId10"/>
    <p:sldId id="268" r:id="rId11"/>
    <p:sldId id="261" r:id="rId12"/>
    <p:sldId id="262" r:id="rId13"/>
    <p:sldId id="265" r:id="rId14"/>
    <p:sldId id="269" r:id="rId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9F923-B99B-4868-B649-87E46FC58DD7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0CB20-C1BE-4853-9EDB-AEA6B6ED24C9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0CB20-C1BE-4853-9EDB-AEA6B6ED24C9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F604E79A-246D-4712-B662-5C4D6674E61D}" type="datetimeFigureOut">
              <a:rPr lang="es-ES" smtClean="0"/>
              <a:t>26/03/2018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8E03E87-7AC1-483E-8771-6D1142F6F523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8062912" cy="1470025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 smtClean="0">
                <a:latin typeface="Algerian" pitchFamily="82" charset="0"/>
              </a:rPr>
              <a:t>DEVIL DAGGERS</a:t>
            </a:r>
            <a:endParaRPr lang="es-ES" sz="6600" b="1" dirty="0">
              <a:latin typeface="Algerian" pitchFamily="82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1560" y="3645024"/>
            <a:ext cx="8062912" cy="1752600"/>
          </a:xfrm>
        </p:spPr>
        <p:txBody>
          <a:bodyPr/>
          <a:lstStyle/>
          <a:p>
            <a:pPr algn="ctr"/>
            <a:r>
              <a:rPr lang="es-ES" dirty="0" smtClean="0"/>
              <a:t>LAURA DELFAU LUESMA</a:t>
            </a:r>
          </a:p>
          <a:p>
            <a:pPr algn="ctr"/>
            <a:r>
              <a:rPr lang="es-ES" dirty="0" smtClean="0"/>
              <a:t>DAVID MÁRQUEZ CALAVIA</a:t>
            </a:r>
          </a:p>
          <a:p>
            <a:pPr algn="ctr"/>
            <a:r>
              <a:rPr lang="es-ES" dirty="0" smtClean="0"/>
              <a:t>FERNANDO DEL MOLINO BELLO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b="1" dirty="0" smtClean="0"/>
              <a:t>DAGAS</a:t>
            </a:r>
            <a:endParaRPr lang="es-ES" dirty="0"/>
          </a:p>
        </p:txBody>
      </p:sp>
      <p:pic>
        <p:nvPicPr>
          <p:cNvPr id="4098" name="Picture 2" descr="C:\Users\Laura_94\Desktop\Laura\APUNTES\4ºCURSO\Videojuegos\PRÁCTICA\Diseños\VIDEO\daga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593571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JUGADOR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521296"/>
            <a:ext cx="8229600" cy="4572000"/>
          </a:xfrm>
        </p:spPr>
        <p:txBody>
          <a:bodyPr/>
          <a:lstStyle/>
          <a:p>
            <a:r>
              <a:rPr lang="es-ES" dirty="0" smtClean="0"/>
              <a:t>DOS TIPOS DE DISPARO</a:t>
            </a:r>
          </a:p>
          <a:p>
            <a:pPr lvl="1"/>
            <a:r>
              <a:rPr lang="es-ES" dirty="0" smtClean="0"/>
              <a:t>DISPARO CONTÍNUO</a:t>
            </a:r>
            <a:endParaRPr lang="es-ES" dirty="0" smtClean="0"/>
          </a:p>
          <a:p>
            <a:pPr lvl="1"/>
            <a:r>
              <a:rPr lang="es-ES" dirty="0" smtClean="0"/>
              <a:t>ESCOPETA</a:t>
            </a:r>
            <a:endParaRPr lang="es-ES" dirty="0"/>
          </a:p>
        </p:txBody>
      </p:sp>
      <p:pic>
        <p:nvPicPr>
          <p:cNvPr id="5122" name="Picture 2" descr="C:\Users\Laura_94\Desktop\Laura\APUNTES\4ºCURSO\Videojuegos\PRÁCTICA\Diseños\VIDEO\disparo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356992"/>
            <a:ext cx="57150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GEMAS</a:t>
            </a:r>
            <a:endParaRPr lang="es-ES" dirty="0"/>
          </a:p>
        </p:txBody>
      </p:sp>
      <p:pic>
        <p:nvPicPr>
          <p:cNvPr id="5" name="4 Marcador de contenido" descr="Gem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64288" y="3573016"/>
            <a:ext cx="1368152" cy="1368152"/>
          </a:xfrm>
        </p:spPr>
      </p:pic>
      <p:sp>
        <p:nvSpPr>
          <p:cNvPr id="6" name="5 CuadroTexto"/>
          <p:cNvSpPr txBox="1"/>
          <p:nvPr/>
        </p:nvSpPr>
        <p:spPr>
          <a:xfrm>
            <a:off x="611560" y="1951672"/>
            <a:ext cx="799288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POTENCIAN EL DAÑO DEL JUGADOR  CAMBIANDO EL TIPO DE BALA</a:t>
            </a:r>
          </a:p>
          <a:p>
            <a:endParaRPr lang="es-ES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 smtClean="0"/>
              <a:t>DE 0 A 10 GEMAS OBTENIDAS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2171700" lvl="4" indent="-342900"/>
            <a:r>
              <a:rPr lang="es-ES" dirty="0"/>
              <a:t> </a:t>
            </a:r>
            <a:r>
              <a:rPr lang="es-ES" dirty="0" smtClean="0"/>
              <a:t>		</a:t>
            </a:r>
            <a:r>
              <a:rPr lang="es-ES" sz="1400" dirty="0" smtClean="0"/>
              <a:t>DAÑO: 5</a:t>
            </a:r>
            <a:endParaRPr lang="es-ES" dirty="0" smtClean="0"/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 smtClean="0"/>
              <a:t>DE 10 A 100 GEMAS OBTENIDAS</a:t>
            </a:r>
            <a:endParaRPr lang="es-ES" i="1" dirty="0" smtClean="0"/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342900" indent="-342900"/>
            <a:r>
              <a:rPr lang="es-ES" sz="1400" dirty="0" smtClean="0"/>
              <a:t>			</a:t>
            </a:r>
            <a:r>
              <a:rPr lang="es-ES" sz="1400" dirty="0" smtClean="0"/>
              <a:t> 	DAÑO: 10</a:t>
            </a:r>
            <a:endParaRPr lang="es-ES" sz="1400" dirty="0" smtClean="0"/>
          </a:p>
          <a:p>
            <a:pPr marL="342900" indent="-342900"/>
            <a:endParaRPr lang="es-ES" dirty="0"/>
          </a:p>
          <a:p>
            <a:pPr marL="342900" indent="-342900">
              <a:buFont typeface="Wingdings" pitchFamily="2" charset="2"/>
              <a:buChar char="Ø"/>
            </a:pPr>
            <a:endParaRPr lang="es-ES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s-ES" dirty="0" smtClean="0"/>
              <a:t>DE  100 EN ADELANTE</a:t>
            </a:r>
          </a:p>
          <a:p>
            <a:pPr marL="342900" indent="-342900">
              <a:buFont typeface="Wingdings" pitchFamily="2" charset="2"/>
              <a:buChar char="Ø"/>
            </a:pPr>
            <a:endParaRPr lang="es-ES" dirty="0"/>
          </a:p>
          <a:p>
            <a:pPr marL="342900" indent="-342900"/>
            <a:r>
              <a:rPr lang="es-ES" sz="1400" dirty="0" smtClean="0"/>
              <a:t>				DAÑO: 20</a:t>
            </a:r>
            <a:endParaRPr lang="es-ES" sz="1400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7" name="6 Imagen" descr="bala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959251"/>
            <a:ext cx="648072" cy="541757"/>
          </a:xfrm>
          <a:prstGeom prst="rect">
            <a:avLst/>
          </a:prstGeom>
        </p:spPr>
      </p:pic>
      <p:pic>
        <p:nvPicPr>
          <p:cNvPr id="8" name="7 Imagen" descr="bala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0680" y="4293096"/>
            <a:ext cx="689112" cy="576064"/>
          </a:xfrm>
          <a:prstGeom prst="rect">
            <a:avLst/>
          </a:prstGeom>
        </p:spPr>
      </p:pic>
      <p:pic>
        <p:nvPicPr>
          <p:cNvPr id="9" name="8 Imagen" descr="bala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9712" y="5589240"/>
            <a:ext cx="720080" cy="601951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7308304" y="31409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GEMA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ESCENA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ES" dirty="0" smtClean="0"/>
              <a:t>ENCARGADA DE: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ALMACENAR LOS ELEMENTOS </a:t>
            </a:r>
          </a:p>
          <a:p>
            <a:endParaRPr lang="es-ES" dirty="0" smtClean="0"/>
          </a:p>
          <a:p>
            <a:r>
              <a:rPr lang="es-ES" dirty="0" smtClean="0"/>
              <a:t>MOVER LOS PERSONAJES</a:t>
            </a:r>
          </a:p>
          <a:p>
            <a:endParaRPr lang="es-ES" dirty="0" smtClean="0"/>
          </a:p>
          <a:p>
            <a:r>
              <a:rPr lang="es-ES" dirty="0" smtClean="0"/>
              <a:t>ACTUALIZAR LAS FÍSICAS</a:t>
            </a:r>
          </a:p>
          <a:p>
            <a:endParaRPr lang="es-ES" dirty="0" smtClean="0"/>
          </a:p>
          <a:p>
            <a:r>
              <a:rPr lang="es-ES" dirty="0" smtClean="0"/>
              <a:t>ELIMINAR LOS ELEMENTOS CUANDO SEA NECESARIO</a:t>
            </a:r>
          </a:p>
          <a:p>
            <a:endParaRPr lang="es-ES" dirty="0" smtClean="0"/>
          </a:p>
          <a:p>
            <a:r>
              <a:rPr lang="es-ES" dirty="0" smtClean="0"/>
              <a:t>RENDERIZAR LOS DIFERENTES ELEMENTOS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 smtClean="0"/>
              <a:t>DEVIL DAGGERS</a:t>
            </a:r>
            <a:endParaRPr lang="es-ES" sz="4800" b="1" dirty="0"/>
          </a:p>
        </p:txBody>
      </p:sp>
      <p:pic>
        <p:nvPicPr>
          <p:cNvPr id="6146" name="Picture 2" descr="C:\Users\Laura_94\Desktop\Laura\APUNTES\4ºCURSO\Videojuegos\PRÁCTICA\Diseños\VIDEO\jueg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379113" cy="460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b="1" dirty="0" smtClean="0"/>
              <a:t>ENEMIGOS</a:t>
            </a:r>
            <a:endParaRPr lang="es-E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82096"/>
          </a:xfrm>
        </p:spPr>
        <p:txBody>
          <a:bodyPr/>
          <a:lstStyle/>
          <a:p>
            <a:r>
              <a:rPr lang="es-ES" dirty="0" smtClean="0"/>
              <a:t>CALAVERAS</a:t>
            </a:r>
            <a:endParaRPr lang="es-ES" dirty="0"/>
          </a:p>
        </p:txBody>
      </p:sp>
      <p:pic>
        <p:nvPicPr>
          <p:cNvPr id="4" name="3 Imagen" descr="sk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7" y="3208741"/>
            <a:ext cx="1717391" cy="2020459"/>
          </a:xfrm>
          <a:prstGeom prst="rect">
            <a:avLst/>
          </a:prstGeom>
        </p:spPr>
      </p:pic>
      <p:pic>
        <p:nvPicPr>
          <p:cNvPr id="5" name="4 Imagen" descr="skull_I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2838535"/>
            <a:ext cx="2592288" cy="2678697"/>
          </a:xfrm>
          <a:prstGeom prst="rect">
            <a:avLst/>
          </a:prstGeom>
        </p:spPr>
      </p:pic>
      <p:pic>
        <p:nvPicPr>
          <p:cNvPr id="6" name="5 Imagen" descr="skull_II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3284984"/>
            <a:ext cx="2016224" cy="2016224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995936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2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6948264" y="5661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3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23928" y="1809328"/>
            <a:ext cx="3610744" cy="4572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s-ES" dirty="0" smtClean="0"/>
          </a:p>
          <a:p>
            <a:r>
              <a:rPr lang="es-ES" dirty="0" smtClean="0"/>
              <a:t>NIVEL 1:  20 HP</a:t>
            </a:r>
          </a:p>
          <a:p>
            <a:r>
              <a:rPr lang="es-ES" dirty="0" smtClean="0"/>
              <a:t>NIVEL 2:  20 HP</a:t>
            </a:r>
          </a:p>
          <a:p>
            <a:r>
              <a:rPr lang="es-ES" dirty="0" smtClean="0"/>
              <a:t>NIVEL 3:  20 HP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NIVEL 1</a:t>
            </a:r>
            <a:r>
              <a:rPr lang="es-ES" dirty="0" smtClean="0"/>
              <a:t>:  25 HP</a:t>
            </a:r>
            <a:endParaRPr lang="es-ES" dirty="0" smtClean="0"/>
          </a:p>
          <a:p>
            <a:r>
              <a:rPr lang="es-ES" dirty="0" smtClean="0"/>
              <a:t>NIVEL 2</a:t>
            </a:r>
            <a:r>
              <a:rPr lang="es-ES" dirty="0" smtClean="0"/>
              <a:t>:  50 HP</a:t>
            </a:r>
            <a:endParaRPr lang="es-ES" dirty="0" smtClean="0"/>
          </a:p>
          <a:p>
            <a:r>
              <a:rPr lang="es-ES" dirty="0" smtClean="0"/>
              <a:t>NIVEL 3</a:t>
            </a:r>
            <a:r>
              <a:rPr lang="es-ES" dirty="0" smtClean="0"/>
              <a:t>:  100 HP</a:t>
            </a:r>
          </a:p>
          <a:p>
            <a:endParaRPr lang="es-ES" dirty="0" smtClean="0"/>
          </a:p>
          <a:p>
            <a:r>
              <a:rPr lang="es-ES" dirty="0" smtClean="0"/>
              <a:t>NIVEL 1</a:t>
            </a:r>
            <a:r>
              <a:rPr lang="es-ES" dirty="0" smtClean="0"/>
              <a:t>:  25 HP</a:t>
            </a:r>
            <a:endParaRPr lang="es-ES" dirty="0" smtClean="0"/>
          </a:p>
          <a:p>
            <a:r>
              <a:rPr lang="es-ES" dirty="0" smtClean="0"/>
              <a:t>NIVEL 2</a:t>
            </a:r>
            <a:r>
              <a:rPr lang="es-ES" dirty="0" smtClean="0"/>
              <a:t>:  50 HP</a:t>
            </a:r>
            <a:endParaRPr lang="es-ES" dirty="0" smtClean="0"/>
          </a:p>
          <a:p>
            <a:r>
              <a:rPr lang="es-ES" dirty="0" smtClean="0"/>
              <a:t>NIVEL 3</a:t>
            </a:r>
            <a:r>
              <a:rPr lang="es-ES" dirty="0" smtClean="0"/>
              <a:t>:  100 HP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4" name="3 Imagen" descr="sk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2169368"/>
            <a:ext cx="795689" cy="936104"/>
          </a:xfrm>
          <a:prstGeom prst="rect">
            <a:avLst/>
          </a:prstGeom>
        </p:spPr>
      </p:pic>
      <p:pic>
        <p:nvPicPr>
          <p:cNvPr id="5" name="4 Imagen" descr="skull_I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3609528"/>
            <a:ext cx="1080120" cy="1116124"/>
          </a:xfrm>
          <a:prstGeom prst="rect">
            <a:avLst/>
          </a:prstGeom>
        </p:spPr>
      </p:pic>
      <p:pic>
        <p:nvPicPr>
          <p:cNvPr id="6" name="5 Imagen" descr="skull_II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736" y="4977680"/>
            <a:ext cx="1008112" cy="100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TIPO 1</a:t>
            </a:r>
          </a:p>
          <a:p>
            <a:pPr lvl="1"/>
            <a:r>
              <a:rPr lang="es-ES" sz="2200" dirty="0" smtClean="0"/>
              <a:t>DURANTE UN CORTO PERIODO DE TIEMPO </a:t>
            </a:r>
          </a:p>
          <a:p>
            <a:pPr lvl="1">
              <a:buNone/>
            </a:pPr>
            <a:r>
              <a:rPr lang="es-ES" sz="2200" dirty="0" smtClean="0"/>
              <a:t>	SIGUE UNA POSICIÓN DESACTUALIZADA DEL</a:t>
            </a:r>
          </a:p>
          <a:p>
            <a:pPr lvl="1">
              <a:buNone/>
            </a:pPr>
            <a:r>
              <a:rPr lang="es-ES" sz="2200" dirty="0" smtClean="0"/>
              <a:t>	</a:t>
            </a:r>
            <a:r>
              <a:rPr lang="es-ES" sz="2200" dirty="0" smtClean="0"/>
              <a:t>JUGADOR.</a:t>
            </a:r>
          </a:p>
          <a:p>
            <a:endParaRPr lang="es-ES" dirty="0" smtClean="0"/>
          </a:p>
        </p:txBody>
      </p:sp>
      <p:pic>
        <p:nvPicPr>
          <p:cNvPr id="4" name="3 Imagen" descr="sk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2320" y="5301208"/>
            <a:ext cx="795689" cy="936104"/>
          </a:xfrm>
          <a:prstGeom prst="rect">
            <a:avLst/>
          </a:prstGeom>
        </p:spPr>
      </p:pic>
      <p:pic>
        <p:nvPicPr>
          <p:cNvPr id="1026" name="Picture 2" descr="C:\Users\Laura_94\Desktop\Laura\APUNTES\4ºCURSO\Videojuegos\PRÁCTICA\Diseños\VIDEO\calaveraI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4608512" cy="2534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305272"/>
            <a:ext cx="8229600" cy="4572000"/>
          </a:xfrm>
        </p:spPr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TIPO 2</a:t>
            </a:r>
          </a:p>
          <a:p>
            <a:pPr lvl="1"/>
            <a:r>
              <a:rPr lang="es-ES" sz="2200" dirty="0" smtClean="0"/>
              <a:t>PERSIGUE AL JUGADOR POR EL MAPA.</a:t>
            </a:r>
          </a:p>
          <a:p>
            <a:endParaRPr lang="es-ES" dirty="0" smtClean="0"/>
          </a:p>
        </p:txBody>
      </p:sp>
      <p:pic>
        <p:nvPicPr>
          <p:cNvPr id="5" name="4 Imagen" descr="skull_I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229200"/>
            <a:ext cx="1080120" cy="1116124"/>
          </a:xfrm>
          <a:prstGeom prst="rect">
            <a:avLst/>
          </a:prstGeom>
        </p:spPr>
      </p:pic>
      <p:pic>
        <p:nvPicPr>
          <p:cNvPr id="2050" name="Picture 2" descr="C:\Users\Laura_94\Desktop\Laura\APUNTES\4ºCURSO\Videojuegos\PRÁCTICA\Diseños\VIDEO\calaveraII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645024"/>
            <a:ext cx="4824536" cy="26534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CALAVERAS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TIPO 3</a:t>
            </a:r>
          </a:p>
          <a:p>
            <a:pPr lvl="1"/>
            <a:r>
              <a:rPr lang="es-ES" sz="2200" dirty="0" smtClean="0"/>
              <a:t>SE MUEVE ALEATORIAMENTE A UNA POSICIÓN DEL MAPA, CUANDO LLEGA ELIGE UNA NUEVA POSICIÓN A LA QUE IR Y ASÍ SUCESIVAMENTE.</a:t>
            </a:r>
          </a:p>
        </p:txBody>
      </p:sp>
      <p:pic>
        <p:nvPicPr>
          <p:cNvPr id="6" name="5 Imagen" descr="skull_II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5373216"/>
            <a:ext cx="1008112" cy="1008112"/>
          </a:xfrm>
          <a:prstGeom prst="rect">
            <a:avLst/>
          </a:prstGeom>
        </p:spPr>
      </p:pic>
      <p:pic>
        <p:nvPicPr>
          <p:cNvPr id="3074" name="Picture 2" descr="C:\Users\Laura_94\Desktop\Laura\APUNTES\4ºCURSO\Videojuegos\PRÁCTICA\Diseños\VIDEO\calaveraIII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789040"/>
            <a:ext cx="4810745" cy="26459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ENEMIGOS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4546848" cy="610088"/>
          </a:xfrm>
        </p:spPr>
        <p:txBody>
          <a:bodyPr/>
          <a:lstStyle/>
          <a:p>
            <a:r>
              <a:rPr lang="es-ES" dirty="0" smtClean="0"/>
              <a:t>DAGAS</a:t>
            </a:r>
            <a:endParaRPr lang="es-ES" dirty="0"/>
          </a:p>
        </p:txBody>
      </p:sp>
      <p:pic>
        <p:nvPicPr>
          <p:cNvPr id="4" name="3 Imagen" descr="dag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108564"/>
            <a:ext cx="2088232" cy="2192644"/>
          </a:xfrm>
          <a:prstGeom prst="rect">
            <a:avLst/>
          </a:prstGeom>
        </p:spPr>
      </p:pic>
      <p:pic>
        <p:nvPicPr>
          <p:cNvPr id="5" name="4 Imagen" descr="dag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2852936"/>
            <a:ext cx="2592288" cy="259228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89585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1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225889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2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6876256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 3</a:t>
            </a:r>
            <a:endParaRPr lang="es-ES" dirty="0"/>
          </a:p>
        </p:txBody>
      </p:sp>
      <p:pic>
        <p:nvPicPr>
          <p:cNvPr id="10" name="9 Imagen" descr="dag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212976"/>
            <a:ext cx="1944216" cy="1924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DAGAS</a:t>
            </a:r>
            <a:endParaRPr lang="es-ES" dirty="0"/>
          </a:p>
        </p:txBody>
      </p:sp>
      <p:pic>
        <p:nvPicPr>
          <p:cNvPr id="8" name="7 Imagen" descr="dag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916832"/>
            <a:ext cx="960106" cy="1008112"/>
          </a:xfrm>
          <a:prstGeom prst="rect">
            <a:avLst/>
          </a:prstGeom>
        </p:spPr>
      </p:pic>
      <p:pic>
        <p:nvPicPr>
          <p:cNvPr id="9" name="8 Imagen" descr="dag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3501008"/>
            <a:ext cx="1152128" cy="1152128"/>
          </a:xfrm>
          <a:prstGeom prst="rect">
            <a:avLst/>
          </a:prstGeom>
        </p:spPr>
      </p:pic>
      <p:pic>
        <p:nvPicPr>
          <p:cNvPr id="11" name="10 Imagen" descr="dag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5157192"/>
            <a:ext cx="864096" cy="855541"/>
          </a:xfrm>
          <a:prstGeom prst="rect">
            <a:avLst/>
          </a:prstGeom>
        </p:spPr>
      </p:pic>
      <p:sp>
        <p:nvSpPr>
          <p:cNvPr id="12" name="11 Marcador de contenido"/>
          <p:cNvSpPr>
            <a:spLocks noGrp="1"/>
          </p:cNvSpPr>
          <p:nvPr>
            <p:ph idx="1"/>
          </p:nvPr>
        </p:nvSpPr>
        <p:spPr>
          <a:xfrm>
            <a:off x="3491880" y="1844824"/>
            <a:ext cx="3672408" cy="4572000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NIVEL </a:t>
            </a:r>
            <a:r>
              <a:rPr lang="es-ES" dirty="0" smtClean="0"/>
              <a:t>1:  </a:t>
            </a:r>
            <a:r>
              <a:rPr lang="es-ES" dirty="0" smtClean="0"/>
              <a:t>25 </a:t>
            </a:r>
            <a:r>
              <a:rPr lang="es-ES" dirty="0" smtClean="0"/>
              <a:t>HP</a:t>
            </a:r>
          </a:p>
          <a:p>
            <a:r>
              <a:rPr lang="es-ES" dirty="0" smtClean="0"/>
              <a:t>NIVEL 2:  </a:t>
            </a:r>
            <a:r>
              <a:rPr lang="es-ES" dirty="0" smtClean="0"/>
              <a:t>50 </a:t>
            </a:r>
            <a:r>
              <a:rPr lang="es-ES" dirty="0" smtClean="0"/>
              <a:t>HP</a:t>
            </a:r>
          </a:p>
          <a:p>
            <a:r>
              <a:rPr lang="es-ES" dirty="0" smtClean="0"/>
              <a:t>NIVEL 3:  </a:t>
            </a:r>
            <a:r>
              <a:rPr lang="es-ES" dirty="0" smtClean="0"/>
              <a:t>100 </a:t>
            </a:r>
            <a:r>
              <a:rPr lang="es-ES" dirty="0" smtClean="0"/>
              <a:t>HP</a:t>
            </a:r>
          </a:p>
          <a:p>
            <a:pPr>
              <a:buNone/>
            </a:pPr>
            <a:endParaRPr lang="es-ES" dirty="0" smtClean="0"/>
          </a:p>
          <a:p>
            <a:r>
              <a:rPr lang="es-ES" dirty="0" smtClean="0"/>
              <a:t>NIVEL 1:  </a:t>
            </a:r>
            <a:r>
              <a:rPr lang="es-ES" dirty="0" smtClean="0"/>
              <a:t>50 </a:t>
            </a:r>
            <a:r>
              <a:rPr lang="es-ES" dirty="0" smtClean="0"/>
              <a:t>HP</a:t>
            </a:r>
          </a:p>
          <a:p>
            <a:r>
              <a:rPr lang="es-ES" dirty="0" smtClean="0"/>
              <a:t>NIVEL 2:  </a:t>
            </a:r>
            <a:r>
              <a:rPr lang="es-ES" dirty="0" smtClean="0"/>
              <a:t>100 </a:t>
            </a:r>
            <a:r>
              <a:rPr lang="es-ES" dirty="0" smtClean="0"/>
              <a:t>HP</a:t>
            </a:r>
          </a:p>
          <a:p>
            <a:r>
              <a:rPr lang="es-ES" dirty="0" smtClean="0"/>
              <a:t>NIVEL 3:  </a:t>
            </a:r>
            <a:r>
              <a:rPr lang="es-ES" dirty="0" smtClean="0"/>
              <a:t>200 </a:t>
            </a:r>
            <a:r>
              <a:rPr lang="es-ES" dirty="0" smtClean="0"/>
              <a:t>HP</a:t>
            </a:r>
          </a:p>
          <a:p>
            <a:endParaRPr lang="es-ES" dirty="0" smtClean="0"/>
          </a:p>
          <a:p>
            <a:r>
              <a:rPr lang="es-ES" dirty="0" smtClean="0"/>
              <a:t>NIVEL 1:  </a:t>
            </a:r>
            <a:r>
              <a:rPr lang="es-ES" dirty="0" smtClean="0"/>
              <a:t>75 </a:t>
            </a:r>
            <a:r>
              <a:rPr lang="es-ES" dirty="0" smtClean="0"/>
              <a:t>HP</a:t>
            </a:r>
          </a:p>
          <a:p>
            <a:r>
              <a:rPr lang="es-ES" dirty="0" smtClean="0"/>
              <a:t>NIVEL 2:  </a:t>
            </a:r>
            <a:r>
              <a:rPr lang="es-ES" dirty="0" smtClean="0"/>
              <a:t>150 </a:t>
            </a:r>
            <a:r>
              <a:rPr lang="es-ES" dirty="0" smtClean="0"/>
              <a:t>HP</a:t>
            </a:r>
          </a:p>
          <a:p>
            <a:r>
              <a:rPr lang="es-ES" dirty="0" smtClean="0"/>
              <a:t>NIVEL 3:  </a:t>
            </a:r>
            <a:r>
              <a:rPr lang="es-ES" dirty="0" smtClean="0"/>
              <a:t>300 </a:t>
            </a:r>
            <a:r>
              <a:rPr lang="es-ES" dirty="0" smtClean="0"/>
              <a:t>HP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b="1" dirty="0" smtClean="0"/>
              <a:t>DAGAS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31640" y="1916832"/>
            <a:ext cx="1800200" cy="4572000"/>
          </a:xfrm>
        </p:spPr>
        <p:txBody>
          <a:bodyPr/>
          <a:lstStyle/>
          <a:p>
            <a:r>
              <a:rPr lang="es-ES" dirty="0" smtClean="0"/>
              <a:t>TIPO 1	</a:t>
            </a:r>
          </a:p>
          <a:p>
            <a:pPr>
              <a:buNone/>
            </a:pPr>
            <a:r>
              <a:rPr lang="es-ES" dirty="0" smtClean="0"/>
              <a:t>	</a:t>
            </a:r>
            <a:endParaRPr lang="es-ES" dirty="0" smtClean="0"/>
          </a:p>
          <a:p>
            <a:r>
              <a:rPr lang="es-ES" dirty="0" smtClean="0"/>
              <a:t>TIPO 2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TIPO 3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39952" y="170080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8 CALAVERAS NIVEL 1</a:t>
            </a:r>
          </a:p>
          <a:p>
            <a:endParaRPr lang="es-ES" dirty="0"/>
          </a:p>
          <a:p>
            <a:r>
              <a:rPr lang="es-ES" dirty="0" smtClean="0"/>
              <a:t>1 CALAVERA NIVEL 3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4211960" y="3356992"/>
            <a:ext cx="2600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 CALAVERAS NIVEL 1</a:t>
            </a:r>
          </a:p>
          <a:p>
            <a:endParaRPr lang="es-ES" dirty="0"/>
          </a:p>
          <a:p>
            <a:r>
              <a:rPr lang="es-ES" dirty="0" smtClean="0"/>
              <a:t>1 CALAVERA NIVEL 2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211960" y="4797152"/>
            <a:ext cx="26003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 CALAVERAS NIVEL 1</a:t>
            </a:r>
          </a:p>
          <a:p>
            <a:endParaRPr lang="es-ES" dirty="0"/>
          </a:p>
          <a:p>
            <a:r>
              <a:rPr lang="es-ES" dirty="0" smtClean="0"/>
              <a:t>1 CALAVERA NIVEL 2</a:t>
            </a:r>
          </a:p>
          <a:p>
            <a:endParaRPr lang="es-ES" dirty="0"/>
          </a:p>
          <a:p>
            <a:r>
              <a:rPr lang="es-ES" dirty="0" smtClean="0"/>
              <a:t>1 CALAVERA NIVEL 3</a:t>
            </a:r>
            <a:endParaRPr lang="es-ES" dirty="0"/>
          </a:p>
        </p:txBody>
      </p:sp>
      <p:pic>
        <p:nvPicPr>
          <p:cNvPr id="8" name="7 Imagen" descr="dag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6336" y="1628800"/>
            <a:ext cx="960106" cy="1008112"/>
          </a:xfrm>
          <a:prstGeom prst="rect">
            <a:avLst/>
          </a:prstGeom>
        </p:spPr>
      </p:pic>
      <p:pic>
        <p:nvPicPr>
          <p:cNvPr id="9" name="8 Imagen" descr="dag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3212976"/>
            <a:ext cx="1152128" cy="1152128"/>
          </a:xfrm>
          <a:prstGeom prst="rect">
            <a:avLst/>
          </a:prstGeom>
        </p:spPr>
      </p:pic>
      <p:pic>
        <p:nvPicPr>
          <p:cNvPr id="11" name="10 Imagen" descr="daga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5093739"/>
            <a:ext cx="864096" cy="855541"/>
          </a:xfrm>
          <a:prstGeom prst="rect">
            <a:avLst/>
          </a:prstGeom>
        </p:spPr>
      </p:pic>
      <p:cxnSp>
        <p:nvCxnSpPr>
          <p:cNvPr id="12" name="11 Conector recto"/>
          <p:cNvCxnSpPr/>
          <p:nvPr/>
        </p:nvCxnSpPr>
        <p:spPr>
          <a:xfrm flipV="1">
            <a:off x="3563888" y="1628800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 flipV="1">
            <a:off x="3563888" y="3212976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 flipV="1">
            <a:off x="3563888" y="4725144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298</TotalTime>
  <Words>250</Words>
  <Application>Microsoft Office PowerPoint</Application>
  <PresentationFormat>Presentación en pantalla (4:3)</PresentationFormat>
  <Paragraphs>105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Brío</vt:lpstr>
      <vt:lpstr>DEVIL DAGGERS</vt:lpstr>
      <vt:lpstr>ENEMIGOS</vt:lpstr>
      <vt:lpstr>CALAVERAS</vt:lpstr>
      <vt:lpstr>CALAVERAS</vt:lpstr>
      <vt:lpstr>CALAVERAS</vt:lpstr>
      <vt:lpstr>CALAVERAS</vt:lpstr>
      <vt:lpstr>ENEMIGOS</vt:lpstr>
      <vt:lpstr>DAGAS</vt:lpstr>
      <vt:lpstr>DAGAS</vt:lpstr>
      <vt:lpstr>DAGAS</vt:lpstr>
      <vt:lpstr>JUGADOR</vt:lpstr>
      <vt:lpstr>GEMAS</vt:lpstr>
      <vt:lpstr>ESCENA</vt:lpstr>
      <vt:lpstr>DEVIL DAGGERS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DEVIL DAGGERS</dc:title>
  <dc:creator>Laura_94</dc:creator>
  <cp:lastModifiedBy>Laura_94</cp:lastModifiedBy>
  <cp:revision>31</cp:revision>
  <dcterms:created xsi:type="dcterms:W3CDTF">2018-03-26T14:05:54Z</dcterms:created>
  <dcterms:modified xsi:type="dcterms:W3CDTF">2018-03-26T19:04:11Z</dcterms:modified>
</cp:coreProperties>
</file>